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81188"/>
            <a:ext cx="3230563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2" name="Rechteck 1"/>
          <p:cNvSpPr/>
          <p:nvPr/>
        </p:nvSpPr>
        <p:spPr>
          <a:xfrm>
            <a:off x="2281239" y="515893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D10.G4.1 cells by recombinant human IL-1 beta. 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447880" y="908274"/>
            <a:ext cx="424827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sz="2400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IL-1 </a:t>
            </a:r>
            <a:r>
              <a:rPr lang="de-DE" sz="2400" b="1" u="sng" dirty="0" err="1" smtClean="0">
                <a:latin typeface="Times New Roman" pitchFamily="18" charset="0"/>
                <a:cs typeface="Times New Roman" pitchFamily="18" charset="0"/>
              </a:rPr>
              <a:t>beta</a:t>
            </a:r>
            <a:endParaRPr lang="de-DE" sz="2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(E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. coli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#400-001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5</cp:revision>
  <dcterms:created xsi:type="dcterms:W3CDTF">2013-11-14T14:14:41Z</dcterms:created>
  <dcterms:modified xsi:type="dcterms:W3CDTF">2015-03-12T15:19:17Z</dcterms:modified>
</cp:coreProperties>
</file>